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6" r:id="rId12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1" Type="http://schemas.openxmlformats.org/officeDocument/2006/relationships/slide" Target="slides/slide5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Google Shape;410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01" name="Google Shape;4101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6.jpg"/><Relationship Id="rId4" Type="http://schemas.openxmlformats.org/officeDocument/2006/relationships/image" Target="../media/image145.png"/></Relationships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2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p607"/>
          <p:cNvSpPr txBox="1"/>
          <p:nvPr>
            <p:ph type="title"/>
          </p:nvPr>
        </p:nvSpPr>
        <p:spPr>
          <a:xfrm>
            <a:off x="457235" y="195511"/>
            <a:ext cx="82296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1" i="0" lang="zh-CN" sz="3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     </a:t>
            </a:r>
            <a:r>
              <a:rPr b="0" i="0" lang="zh-CN" sz="3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Access- </a:t>
            </a:r>
            <a:r>
              <a:rPr b="0" i="0" lang="zh-CN" sz="325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 Overview   </a:t>
            </a:r>
            <a:endParaRPr b="0" i="0" sz="4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4" name="Google Shape;4104;p607"/>
          <p:cNvSpPr txBox="1"/>
          <p:nvPr>
            <p:ph idx="1" type="body"/>
          </p:nvPr>
        </p:nvSpPr>
        <p:spPr>
          <a:xfrm>
            <a:off x="493060" y="1059582"/>
            <a:ext cx="82554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b="0" i="0" lang="zh-C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Microsoft Access also known as Microsoft Office Access is a Database Management System or DBMS from Microsoft that combines the relational </a:t>
            </a:r>
            <a:r>
              <a:rPr b="0" i="0" lang="zh-CN" sz="23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Jet Database Engine </a:t>
            </a:r>
            <a:r>
              <a:rPr b="0" i="0" lang="zh-C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</a:t>
            </a:r>
            <a:r>
              <a:rPr b="0" i="0" lang="zh-CN" sz="23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Graphical user interface</a:t>
            </a:r>
            <a:r>
              <a:rPr b="0" i="0" lang="zh-C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software-development tools. It helps us manage data stored in a computer database. A </a:t>
            </a:r>
            <a:r>
              <a:rPr b="1" i="0" lang="zh-C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b="0" i="0" lang="zh-C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tool for collecting and organizing information. Database can store information about people, products, orders, or anything else.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5" name="Google Shape;4105;p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141480"/>
            <a:ext cx="792088" cy="6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6" name="Google Shape;4106;p6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2080" y="3219822"/>
            <a:ext cx="2592289" cy="1375483"/>
          </a:xfrm>
          <a:prstGeom prst="rect">
            <a:avLst/>
          </a:prstGeom>
          <a:noFill/>
          <a:ln>
            <a:noFill/>
          </a:ln>
        </p:spPr>
      </p:pic>
      <p:sp>
        <p:nvSpPr>
          <p:cNvPr id="4107" name="Google Shape;4107;p607"/>
          <p:cNvSpPr/>
          <p:nvPr/>
        </p:nvSpPr>
        <p:spPr>
          <a:xfrm>
            <a:off x="5292080" y="3219822"/>
            <a:ext cx="3456300" cy="1375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8" name="Google Shape;4108;p607"/>
          <p:cNvSpPr txBox="1"/>
          <p:nvPr>
            <p:ph idx="11" type="ftr"/>
          </p:nvPr>
        </p:nvSpPr>
        <p:spPr>
          <a:xfrm>
            <a:off x="2590800" y="3575448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